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5" r:id="rId3"/>
    <p:sldId id="297" r:id="rId4"/>
    <p:sldId id="299" r:id="rId5"/>
    <p:sldId id="300" r:id="rId6"/>
    <p:sldId id="301" r:id="rId7"/>
    <p:sldId id="308" r:id="rId8"/>
    <p:sldId id="314" r:id="rId9"/>
    <p:sldId id="321" r:id="rId10"/>
    <p:sldId id="315" r:id="rId11"/>
    <p:sldId id="320" r:id="rId12"/>
    <p:sldId id="311" r:id="rId13"/>
    <p:sldId id="317" r:id="rId14"/>
    <p:sldId id="319" r:id="rId15"/>
    <p:sldId id="325" r:id="rId16"/>
    <p:sldId id="310" r:id="rId17"/>
    <p:sldId id="322" r:id="rId18"/>
    <p:sldId id="318" r:id="rId19"/>
    <p:sldId id="313" r:id="rId20"/>
    <p:sldId id="298" r:id="rId21"/>
    <p:sldId id="305" r:id="rId22"/>
    <p:sldId id="296" r:id="rId23"/>
    <p:sldId id="294" r:id="rId24"/>
  </p:sldIdLst>
  <p:sldSz cx="9144000" cy="6858000" type="screen4x3"/>
  <p:notesSz cx="6858000" cy="9144000"/>
  <p:embeddedFontLst>
    <p:embeddedFont>
      <p:font typeface="Candara" panose="020E05020303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0xsihnaAQnR/7PSBjVcidkV3V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65" autoAdjust="0"/>
    <p:restoredTop sz="96608"/>
  </p:normalViewPr>
  <p:slideViewPr>
    <p:cSldViewPr snapToGrid="0">
      <p:cViewPr varScale="1">
        <p:scale>
          <a:sx n="98" d="100"/>
          <a:sy n="98" d="100"/>
        </p:scale>
        <p:origin x="43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8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7" name="Google Shape;27;p8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28;p8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" name="Google Shape;30;p8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22CS016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3211606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22CS016</a:t>
            </a:r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7" descr="LOGO.gif"/>
          <p:cNvPicPr preferRelativeResize="0"/>
          <p:nvPr/>
        </p:nvPicPr>
        <p:blipFill rotWithShape="1">
          <a:blip r:embed="rId3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 descr="LOGO.gif"/>
          <p:cNvPicPr preferRelativeResize="0"/>
          <p:nvPr/>
        </p:nvPicPr>
        <p:blipFill rotWithShape="1">
          <a:blip r:embed="rId3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7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0" name="Google Shape;20;p7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7" descr="LOGO.gif"/>
            <p:cNvPicPr preferRelativeResize="0"/>
            <p:nvPr/>
          </p:nvPicPr>
          <p:blipFill rotWithShape="1">
            <a:blip r:embed="rId3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7" descr="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math" TargetMode="External"/><Relationship Id="rId2" Type="http://schemas.openxmlformats.org/officeDocument/2006/relationships/image" Target="../media/image22.1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edantu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udy-learn-read-literature-220804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3161/parchment-background-or-border-by-gerald_g-316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oplemattersglobal.com/article/training-development/building-a-high-performance-organization-with-a-learning-culture-2336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oplemattersglobal.com/article/training-development/building-a-high-performance-organization-with-a-learning-culture-2336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22CS016</a:t>
            </a:r>
            <a:endParaRPr/>
          </a:p>
        </p:txBody>
      </p:sp>
      <p:sp>
        <p:nvSpPr>
          <p:cNvPr id="47" name="Google Shape;47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8" name="Google Shape;48;p1"/>
          <p:cNvSpPr txBox="1"/>
          <p:nvPr/>
        </p:nvSpPr>
        <p:spPr>
          <a:xfrm>
            <a:off x="0" y="838200"/>
            <a:ext cx="9144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31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LEARNERA</a:t>
            </a:r>
            <a:endParaRPr sz="3200"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Team Name:</a:t>
            </a:r>
            <a:r>
              <a:rPr lang="en-IN" sz="3200" b="1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 LEARNERA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Team Members: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AVANTIKA – 2210990197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AVIREET KAUR-2210990202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CHARVI BANSA</a:t>
            </a:r>
            <a:r>
              <a:rPr lang="en-IN" sz="3200" b="1" dirty="0">
                <a:solidFill>
                  <a:srgbClr val="FF0000"/>
                </a:solidFill>
                <a:latin typeface="Candara"/>
                <a:ea typeface="Candara"/>
                <a:cs typeface="Candara"/>
                <a:sym typeface="Candara"/>
              </a:rPr>
              <a:t>L-2210990236</a:t>
            </a:r>
            <a:endParaRPr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1799-03FE-26AB-6320-869954C2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6DDF-F739-CEC6-8CC1-FE5FA8C7178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DBF73-2BBF-59F1-3A36-73E74B909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3A581-B8C7-E57D-EAEB-7AD37D82D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8" b="5794"/>
          <a:stretch/>
        </p:blipFill>
        <p:spPr>
          <a:xfrm>
            <a:off x="0" y="1563329"/>
            <a:ext cx="9144000" cy="41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3702-A89E-B532-B700-3603256E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BDFC8-E9FC-2472-6BA2-2726CFA936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6F55D-BFE0-9CDE-0862-FA1FC9E84E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DC220-E4EC-F6CB-A418-3CA15964A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8" b="14779"/>
          <a:stretch/>
        </p:blipFill>
        <p:spPr>
          <a:xfrm>
            <a:off x="-1" y="1768474"/>
            <a:ext cx="9144000" cy="36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8168-5562-483B-DFEE-CEB1A753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34F58-CCE5-7437-870B-92A3A9A760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D6811-C7C6-ED66-6464-D3D47C39E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996DDA-89B5-1DD9-A99F-FFA15E4E7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37"/>
          <a:stretch/>
        </p:blipFill>
        <p:spPr>
          <a:xfrm>
            <a:off x="0" y="1071715"/>
            <a:ext cx="9144000" cy="1556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C8D22F-0BAE-58E6-86B6-4C74D8C67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47" b="6463"/>
          <a:stretch/>
        </p:blipFill>
        <p:spPr>
          <a:xfrm>
            <a:off x="0" y="2104104"/>
            <a:ext cx="9144000" cy="36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9D80-2558-E0A7-65CF-B698C529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5907-9E1D-8D67-C87B-1DB7C8424B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53BDA-09F1-B140-E96A-7BE221CD1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45074-59E9-0119-3E0A-097AE6CE7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0" b="5604"/>
          <a:stretch/>
        </p:blipFill>
        <p:spPr>
          <a:xfrm>
            <a:off x="0" y="1582994"/>
            <a:ext cx="9144000" cy="41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2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7AED-9D4D-AE40-9A1C-22D80629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F7712-DD4E-AEBE-C1BA-B0869F98879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C7973-8B63-818B-A01A-F5859807F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E1876-B350-555B-180D-A8B042479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7" b="14588"/>
          <a:stretch/>
        </p:blipFill>
        <p:spPr>
          <a:xfrm>
            <a:off x="0" y="1553497"/>
            <a:ext cx="9144000" cy="36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0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58773-269C-CE28-000A-06D4C194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4998-CB58-1D45-A3D7-58B87AD2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3BF6B-7593-A610-2EF1-4A05F87A06E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FB79-B05B-66ED-7A16-A88973030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D51BC-CE0F-573C-0711-19E6EAC6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2" b="5603"/>
          <a:stretch/>
        </p:blipFill>
        <p:spPr>
          <a:xfrm>
            <a:off x="0" y="1602658"/>
            <a:ext cx="9144000" cy="41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32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F3D5-229B-D88A-FC1D-FADCC311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1B072-F528-C1F3-2ACC-C47B880964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FCC7C-F4BA-1BBF-C514-8A2B97371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06055-3578-21B6-9B81-C24961DE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5" b="5030"/>
          <a:stretch/>
        </p:blipFill>
        <p:spPr>
          <a:xfrm>
            <a:off x="0" y="1543664"/>
            <a:ext cx="9144000" cy="419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5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404C-3A15-2C0E-C9E4-55A387B6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1330-B00D-4144-3D9B-8F8F34B2FE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1A4AE-89A6-FFB4-7D0D-9F9E3B5BB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D606D-8A08-39AA-22CC-528624247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9" r="1064" b="5603"/>
          <a:stretch/>
        </p:blipFill>
        <p:spPr>
          <a:xfrm>
            <a:off x="-1" y="1573161"/>
            <a:ext cx="9144001" cy="41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B566-1FF2-2E7F-ABD6-F46778EC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CC7AC-5C80-DACB-C509-A897961935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DEB43-0D2D-4ADE-FEF8-B2C6873030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A1245-DC07-0F1E-55A7-673912FF8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1" b="5603"/>
          <a:stretch/>
        </p:blipFill>
        <p:spPr>
          <a:xfrm>
            <a:off x="0" y="1592826"/>
            <a:ext cx="9144000" cy="41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4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1017-EDCB-DEDE-4BEA-C71E98CC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F9F29-DC5E-0E94-DEE9-B4D4A3CF95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11E08-B82B-F82E-6125-D91DCF4E1B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69F25-7751-0E3C-86F7-3C194AAA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7" b="5603"/>
          <a:stretch/>
        </p:blipFill>
        <p:spPr>
          <a:xfrm>
            <a:off x="0" y="1553498"/>
            <a:ext cx="9144000" cy="41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7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A396-E02C-1435-1C50-565E67FD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7E920-7261-4D19-3C89-29F5B83B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357327"/>
          </a:xfrm>
        </p:spPr>
        <p:txBody>
          <a:bodyPr/>
          <a:lstStyle/>
          <a:p>
            <a:r>
              <a:rPr lang="en-IN" dirty="0"/>
              <a:t>Objective</a:t>
            </a:r>
          </a:p>
          <a:p>
            <a:r>
              <a:rPr lang="en-IN" dirty="0"/>
              <a:t>Introduction</a:t>
            </a:r>
          </a:p>
          <a:p>
            <a:r>
              <a:rPr lang="en-IN" dirty="0"/>
              <a:t>Methodology, Approach &amp; Techniques</a:t>
            </a:r>
          </a:p>
          <a:p>
            <a:r>
              <a:rPr lang="en-IN" dirty="0"/>
              <a:t>Algorithm</a:t>
            </a:r>
          </a:p>
          <a:p>
            <a:r>
              <a:rPr lang="en-IN" dirty="0"/>
              <a:t>Result </a:t>
            </a:r>
          </a:p>
          <a:p>
            <a:r>
              <a:rPr lang="en-IN" dirty="0"/>
              <a:t>Source Code (screenshots)</a:t>
            </a:r>
          </a:p>
          <a:p>
            <a:r>
              <a:rPr lang="en-IN" dirty="0"/>
              <a:t>Conclusion</a:t>
            </a:r>
          </a:p>
          <a:p>
            <a:r>
              <a:rPr lang="en-IN" dirty="0"/>
              <a:t>Reference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01502-7BE1-BFBC-955E-F388FDADBF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18E3C-899A-8C4D-E84C-4708BF755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4707-4F61-D850-8590-DF40CAC0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5620-B75E-3D5D-5317-0D69704A4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website utilizes HTML, CSS, and JavaScript to create an interactive and engaging user experience.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Modern design with intuitive navigation.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Prominent carousel slider for visuals.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 quizzes for knowledge testing.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image changes for results.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FAQ section for common queries.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Footer includes essential link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F8714-4279-0CB1-D9C4-69E94CC7EA0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1BEE4-7492-451A-06E1-C007E6179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C3F4-DE0C-81C6-C61A-EA76B05B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AC305-7FE8-0A71-3399-BBB216596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503" y="996239"/>
            <a:ext cx="8708200" cy="4558986"/>
          </a:xfrm>
        </p:spPr>
        <p:txBody>
          <a:bodyPr/>
          <a:lstStyle/>
          <a:p>
            <a:pPr algn="just"/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conclusion, the development of 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educational website demonstrates the power of modern web technologies in creating an engaging and interactive online platform</a:t>
            </a:r>
          </a:p>
          <a:p>
            <a:pPr algn="just"/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intuitive navigation, visually appealing design elements, and dynamic content presentation, this website aims to provide a seamless learning journey for users of all ages. </a:t>
            </a:r>
          </a:p>
          <a:p>
            <a:pPr algn="just"/>
            <a:r>
              <a:rPr lang="en-US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such as quizzes, testimonials, and teacher showcases enhance user engagement and foster a sense of community within the platform.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6D57E-819C-848D-AEAA-FC33F1F1F6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FAE-D5F8-E278-C506-9860F3D03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16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2C86-9225-EC1F-A85E-529A8AB6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510B-384A-087D-3383-E6C99F55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W3Schools. (n.d.). </a:t>
            </a: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</a:t>
            </a:r>
            <a:r>
              <a:rPr lang="en-IN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Tutorial. Retrieved from </a:t>
            </a:r>
            <a:r>
              <a:rPr lang="en-IN" sz="2000" b="1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https://www.w3schools.com/</a:t>
            </a: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lang="en-IN" sz="2000" b="1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en-IN" sz="2000" b="1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JavaScript.info. (n.d.). Introduction to JavaScript. Retrieved from </a:t>
            </a:r>
            <a:r>
              <a:rPr lang="en-IN" sz="2000" b="1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https://javascript.info/intro</a:t>
            </a:r>
            <a:endParaRPr lang="en-IN" sz="2000" b="1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Canva. (n.d.). Create Beautiful Designs with Canva. Retrieved from </a:t>
            </a:r>
            <a:r>
              <a:rPr lang="en-IN" sz="2000" b="1" i="0" u="none" strike="noStrike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https://www.canva.com</a:t>
            </a:r>
            <a:endParaRPr lang="en-IN" sz="2000" b="1" i="0" u="none" strike="noStrike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YouTube –Codeevolution channel</a:t>
            </a:r>
            <a:endParaRPr lang="en-IN" sz="2000" b="1" i="0" u="none" strike="noStrike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2000" b="1" i="0" u="none" strike="noStrike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Vedauntu:online educational website. Retrieved from </a:t>
            </a: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https://www.vedantu.com</a:t>
            </a:r>
            <a:endParaRPr lang="en-IN" sz="2000" b="1" dirty="0">
              <a:solidFill>
                <a:srgbClr val="0D0D0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Freepik : for getting the icons. Retrieved from https://www.freeepik.com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rgbClr val="0D0D0D"/>
              </a:solidFill>
              <a:effectLst/>
              <a:latin typeface="Calibri" panose="020F0502020204030204" pitchFamily="34" charset="0"/>
            </a:endParaRPr>
          </a:p>
          <a:p>
            <a:pPr marL="11430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5FFDA-FE25-63DE-4B8E-500BD6ECF6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BF153-A47A-F27D-92EA-A748C1F57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E8BDF-B1ED-7B78-CCFC-80B7803A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1CDA-F8AE-5AD2-4E10-C34589941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sz="9600" dirty="0"/>
              <a:t>The End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F3BF1-3F27-EA3E-5E69-9B085B365A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B9B5D-DEA3-284C-EEB9-470D1EDB5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9210-BA34-293C-F34C-8477683E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E003E-E574-2F6A-339D-87B1AC02F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4293"/>
            <a:ext cx="8229600" cy="4525963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Our objective is to leverage the power of ReactJS, HTML, and CSS to craft an immersive educational website. </a:t>
            </a: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Our platform is designed to empower students by providing them with a dynamic learning environment where they can engage with educational content .</a:t>
            </a:r>
          </a:p>
          <a:p>
            <a:pPr algn="just"/>
            <a:r>
              <a:rPr lang="en-US" sz="28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Through our innovative approach, we aim to inspire and facilitate active learning, fostering academic growth</a:t>
            </a:r>
            <a:endParaRPr lang="en-IN" sz="2800" b="1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4913C-5494-CFFF-2573-1556844E61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CC468-B253-8C4A-0367-A100BC9A3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930608-070F-79E5-7428-AA273D12BC32}"/>
              </a:ext>
            </a:extLst>
          </p:cNvPr>
          <p:cNvSpPr/>
          <p:nvPr/>
        </p:nvSpPr>
        <p:spPr>
          <a:xfrm>
            <a:off x="0" y="5283200"/>
            <a:ext cx="5830277" cy="143827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 us on showcasing how React technology has transformed the landscape of “LEARNERA”.</a:t>
            </a:r>
          </a:p>
        </p:txBody>
      </p:sp>
      <p:sp>
        <p:nvSpPr>
          <p:cNvPr id="12" name="Rectangle: Rounded Corners 11" descr="Today, we invite you to embark on a journey through the dynamic realm of &quot;Learnera,&quot; where knowledge knows no bounds and learning is a lifelong adventure&#10;">
            <a:extLst>
              <a:ext uri="{FF2B5EF4-FFF2-40B4-BE49-F238E27FC236}">
                <a16:creationId xmlns:a16="http://schemas.microsoft.com/office/drawing/2014/main" id="{F8045FEE-2DEE-64CE-B665-13C5CCF97E17}"/>
              </a:ext>
            </a:extLst>
          </p:cNvPr>
          <p:cNvSpPr/>
          <p:nvPr/>
        </p:nvSpPr>
        <p:spPr>
          <a:xfrm>
            <a:off x="5830277" y="2823308"/>
            <a:ext cx="3325447" cy="38981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Today , we invite you to embark on a journey through the dynamic realm of “Learnera” where knowledge knows no bound and learning is a lifelong adventure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897F1-C4F1-3BF8-FC5C-BFFED082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B226A-207E-7826-2021-9B5275219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294" y="900953"/>
            <a:ext cx="8122024" cy="4525963"/>
          </a:xfrm>
        </p:spPr>
        <p:txBody>
          <a:bodyPr/>
          <a:lstStyle/>
          <a:p>
            <a:pPr marL="114300" indent="0" algn="just">
              <a:buNone/>
            </a:pPr>
            <a:endParaRPr lang="en-IN" sz="2800" dirty="0"/>
          </a:p>
          <a:p>
            <a:pPr marL="114300" indent="0" algn="just">
              <a:buNone/>
            </a:pPr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0EB88-DB02-4222-751D-61EB009B37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CA8E4-5318-3347-757A-D7656CCD85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4E1EB6-F603-A080-77DF-85704FEA07BB}"/>
              </a:ext>
            </a:extLst>
          </p:cNvPr>
          <p:cNvSpPr/>
          <p:nvPr/>
        </p:nvSpPr>
        <p:spPr>
          <a:xfrm>
            <a:off x="-11724" y="2823308"/>
            <a:ext cx="5842001" cy="245989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Welcome to “Learnera”, a transformative educational platform dedicated to empowering learners worldwide</a:t>
            </a:r>
            <a:r>
              <a:rPr lang="en-IN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F71B6B-F746-0F9D-3AF0-71A37D904D7A}"/>
              </a:ext>
            </a:extLst>
          </p:cNvPr>
          <p:cNvSpPr/>
          <p:nvPr/>
        </p:nvSpPr>
        <p:spPr>
          <a:xfrm>
            <a:off x="0" y="838200"/>
            <a:ext cx="9144000" cy="198510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LEARNERA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“Empowering Minds, Shaping Futures”</a:t>
            </a:r>
          </a:p>
        </p:txBody>
      </p:sp>
    </p:spTree>
    <p:extLst>
      <p:ext uri="{BB962C8B-B14F-4D97-AF65-F5344CB8AC3E}">
        <p14:creationId xmlns:p14="http://schemas.microsoft.com/office/powerpoint/2010/main" val="36585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DD28CB-2FEA-622D-2ED0-ACB58E517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4089" y="3018540"/>
            <a:ext cx="4379911" cy="3520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A283-2FF8-934E-28D9-FFFEC41E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1" dirty="0"/>
            </a:br>
            <a:r>
              <a:rPr lang="en-IN" b="1" dirty="0"/>
              <a:t>METHODOLOGY, APPROACH &amp; TECHNIQUE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D3CCC-4273-99C1-01FA-9331805F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224" y="1004047"/>
            <a:ext cx="8229600" cy="4525963"/>
          </a:xfrm>
        </p:spPr>
        <p:txBody>
          <a:bodyPr/>
          <a:lstStyle/>
          <a:p>
            <a:endParaRPr lang="en-IN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479FD-4CC2-35B0-D02A-13912D2203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D5EDC-2533-7723-3448-AB88548999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BEF17A-B5FD-A72B-0ACA-ACB0FA58419E}"/>
              </a:ext>
            </a:extLst>
          </p:cNvPr>
          <p:cNvSpPr/>
          <p:nvPr/>
        </p:nvSpPr>
        <p:spPr>
          <a:xfrm>
            <a:off x="0" y="838200"/>
            <a:ext cx="3071446" cy="58832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893C8-022A-4365-4B7F-46B8ED838CE8}"/>
              </a:ext>
            </a:extLst>
          </p:cNvPr>
          <p:cNvSpPr/>
          <p:nvPr/>
        </p:nvSpPr>
        <p:spPr>
          <a:xfrm>
            <a:off x="3071446" y="838199"/>
            <a:ext cx="3071446" cy="588327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B859D2-C734-CF06-E21F-B4C1E614C7A5}"/>
              </a:ext>
            </a:extLst>
          </p:cNvPr>
          <p:cNvSpPr/>
          <p:nvPr/>
        </p:nvSpPr>
        <p:spPr>
          <a:xfrm>
            <a:off x="6107723" y="838198"/>
            <a:ext cx="3071446" cy="58832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23FFA-ACCD-0388-7948-D02FD0678107}"/>
              </a:ext>
            </a:extLst>
          </p:cNvPr>
          <p:cNvSpPr txBox="1"/>
          <p:nvPr/>
        </p:nvSpPr>
        <p:spPr>
          <a:xfrm>
            <a:off x="457200" y="980532"/>
            <a:ext cx="2663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189E8-3838-A8A9-9C98-FFCA64935F8F}"/>
              </a:ext>
            </a:extLst>
          </p:cNvPr>
          <p:cNvSpPr txBox="1"/>
          <p:nvPr/>
        </p:nvSpPr>
        <p:spPr>
          <a:xfrm>
            <a:off x="122058" y="1779047"/>
            <a:ext cx="26632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Firstly develop a content plan which includes the outlining of subjects, topics , and resources we’ll offer on the website.</a:t>
            </a:r>
          </a:p>
          <a:p>
            <a:pPr algn="just"/>
            <a:endParaRPr lang="en-IN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Then conduct the market research for analysing the existing educational  websites , identifying gaps , and determine unique selling points.</a:t>
            </a:r>
          </a:p>
          <a:p>
            <a:pPr algn="just"/>
            <a:endParaRPr lang="en-IN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Break down the project into smaller tasks or user stories , prioritize them based on their importance, and deliver incremental updates to the website.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B4A1E-D279-360A-2599-8B44956A9EBB}"/>
              </a:ext>
            </a:extLst>
          </p:cNvPr>
          <p:cNvSpPr txBox="1"/>
          <p:nvPr/>
        </p:nvSpPr>
        <p:spPr>
          <a:xfrm>
            <a:off x="3238500" y="1004047"/>
            <a:ext cx="2785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DD6D3C-0BED-A1D5-D960-19DB2ED193EB}"/>
              </a:ext>
            </a:extLst>
          </p:cNvPr>
          <p:cNvSpPr txBox="1"/>
          <p:nvPr/>
        </p:nvSpPr>
        <p:spPr>
          <a:xfrm>
            <a:off x="3090237" y="1779047"/>
            <a:ext cx="27850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Create a user-centric design that place the needs and preferences of the users at the forefront of the design process.</a:t>
            </a:r>
          </a:p>
          <a:p>
            <a:pPr algn="just"/>
            <a:endParaRPr lang="en-IN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Conduct user research , gather feedback, and iterate on designs to create an intuitive and engaging user experience.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 Collaborative development that is regular communication and teamwork between team members that can lead to better outcomes and faster problem solving.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022F67-1A97-10D2-9805-9E8B6FCED101}"/>
              </a:ext>
            </a:extLst>
          </p:cNvPr>
          <p:cNvSpPr txBox="1"/>
          <p:nvPr/>
        </p:nvSpPr>
        <p:spPr>
          <a:xfrm>
            <a:off x="6353565" y="1004045"/>
            <a:ext cx="2663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TECHNIQUES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3E604C-F693-643E-4F9A-77862A02DA87}"/>
              </a:ext>
            </a:extLst>
          </p:cNvPr>
          <p:cNvSpPr txBox="1"/>
          <p:nvPr/>
        </p:nvSpPr>
        <p:spPr>
          <a:xfrm>
            <a:off x="6142892" y="1825061"/>
            <a:ext cx="280388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React.js:"Learnera" harnesses the power of React.js, a JavaScript library for building user interfaces, to create a dynamic and interactive educational platform.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HTML &amp; CSS: The foundation of "Learnera" is built upon HTML and CSS, the core technologies of the web</a:t>
            </a:r>
          </a:p>
          <a:p>
            <a:pPr algn="just"/>
            <a:endParaRPr lang="en-US" b="1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Canva: Graphics and visual elements play a crucial role in enhancing the user experience of "Learnera."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03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5941-098A-D38E-DC61-FDAB40F7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68229-57BC-F8AF-2EDE-29842AB5BA5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A3780-DA81-6392-E105-14639DEE87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0C068C57-852A-7512-B2F9-D9C1C606BC5A}"/>
              </a:ext>
            </a:extLst>
          </p:cNvPr>
          <p:cNvSpPr/>
          <p:nvPr/>
        </p:nvSpPr>
        <p:spPr>
          <a:xfrm>
            <a:off x="5009994" y="944699"/>
            <a:ext cx="4219154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Carousel Navigation Algorithm:</a:t>
            </a:r>
            <a:r>
              <a:rPr lang="en-US" b="1" dirty="0">
                <a:solidFill>
                  <a:schemeClr val="bg2"/>
                </a:solidFill>
              </a:rPr>
              <a:t>Manages the navigation functionality for a carousel component.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7BAC1BD7-A278-1F1D-3D05-F20E257F2A7A}"/>
              </a:ext>
            </a:extLst>
          </p:cNvPr>
          <p:cNvSpPr/>
          <p:nvPr/>
        </p:nvSpPr>
        <p:spPr>
          <a:xfrm>
            <a:off x="0" y="944699"/>
            <a:ext cx="4208721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Routing Algorithm:</a:t>
            </a:r>
          </a:p>
          <a:p>
            <a:pPr algn="just"/>
            <a:r>
              <a:rPr lang="en-US" b="1" dirty="0">
                <a:solidFill>
                  <a:schemeClr val="bg2"/>
                </a:solidFill>
              </a:rPr>
              <a:t> Uses the React Router library for client-side routing, allowing navigation between different components/pages within the single-page application 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2D9D3F6-4A8A-DB25-2D2D-4BAA37F84608}"/>
              </a:ext>
            </a:extLst>
          </p:cNvPr>
          <p:cNvSpPr/>
          <p:nvPr/>
        </p:nvSpPr>
        <p:spPr>
          <a:xfrm>
            <a:off x="5359953" y="4038071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tyling and Layout Algorithms: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Uses CSS for making the website visually appealing.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79D4EAD6-530F-434E-9F90-78540FB60A49}"/>
              </a:ext>
            </a:extLst>
          </p:cNvPr>
          <p:cNvSpPr/>
          <p:nvPr/>
        </p:nvSpPr>
        <p:spPr>
          <a:xfrm>
            <a:off x="64122" y="4030518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Form Submission Algorithm: </a:t>
            </a:r>
            <a:r>
              <a:rPr lang="en-IN" b="1" dirty="0">
                <a:solidFill>
                  <a:schemeClr val="bg2"/>
                </a:solidFill>
              </a:rPr>
              <a:t>Used for storing the information submitted by user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2DC3B09D-AFC6-5C4E-A772-E9261A3581BB}"/>
              </a:ext>
            </a:extLst>
          </p:cNvPr>
          <p:cNvSpPr/>
          <p:nvPr/>
        </p:nvSpPr>
        <p:spPr>
          <a:xfrm>
            <a:off x="2673224" y="2491385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000" b="1" dirty="0">
                <a:solidFill>
                  <a:schemeClr val="tx1"/>
                </a:solidFill>
              </a:rPr>
              <a:t>Frontend Routing Algorithm: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bg2"/>
                </a:solidFill>
              </a:rPr>
              <a:t>I</a:t>
            </a:r>
            <a:r>
              <a:rPr lang="en-US" b="1" dirty="0">
                <a:solidFill>
                  <a:schemeClr val="bg2"/>
                </a:solidFill>
              </a:rPr>
              <a:t>nvolves mapping URLs to specific views or components in a single-page application</a:t>
            </a:r>
            <a:endParaRPr lang="en-IN" b="1" dirty="0">
              <a:solidFill>
                <a:schemeClr val="bg2"/>
              </a:solidFill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DF19D-9DE9-9AF9-0F0C-5A7C67F23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58" y="-15568"/>
            <a:ext cx="6477000" cy="838200"/>
          </a:xfrm>
        </p:spPr>
        <p:txBody>
          <a:bodyPr/>
          <a:lstStyle/>
          <a:p>
            <a:r>
              <a:rPr lang="en-IN" b="1" dirty="0"/>
              <a:t>ALGORITHM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3F65-766D-5EED-901F-3E15BFF97A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02675-8FA0-C577-90EE-4C3CDAED4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0032F77C-053D-F77E-53C1-7D8353328D30}"/>
              </a:ext>
            </a:extLst>
          </p:cNvPr>
          <p:cNvSpPr/>
          <p:nvPr/>
        </p:nvSpPr>
        <p:spPr>
          <a:xfrm>
            <a:off x="-60384" y="899136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000" b="1" dirty="0">
                <a:solidFill>
                  <a:schemeClr val="tx1"/>
                </a:solidFill>
              </a:rPr>
              <a:t>State Management Algorithm :</a:t>
            </a:r>
            <a:endParaRPr lang="en-IN" dirty="0"/>
          </a:p>
          <a:p>
            <a:pPr algn="just"/>
            <a:r>
              <a:rPr lang="en-US" b="1" dirty="0">
                <a:solidFill>
                  <a:schemeClr val="bg2"/>
                </a:solidFill>
              </a:rPr>
              <a:t>The Carousel component utilizes the useState hook from React to manage the state of the active slide index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2A1811B3-B9C9-1CAD-2A2D-F7CEB41184D8}"/>
              </a:ext>
            </a:extLst>
          </p:cNvPr>
          <p:cNvSpPr/>
          <p:nvPr/>
        </p:nvSpPr>
        <p:spPr>
          <a:xfrm>
            <a:off x="5305245" y="3962216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Dropdown Toggle Algorithm:</a:t>
            </a:r>
          </a:p>
          <a:p>
            <a:pPr algn="just"/>
            <a:r>
              <a:rPr lang="en-US" sz="1500" b="1" dirty="0">
                <a:solidFill>
                  <a:schemeClr val="bg2"/>
                </a:solidFill>
              </a:rPr>
              <a:t>This algorithm controls the visibility of dropdown content in a FAQ component.</a:t>
            </a:r>
            <a:endParaRPr lang="en-IN" sz="1500" b="1" dirty="0">
              <a:solidFill>
                <a:schemeClr val="bg2"/>
              </a:solidFill>
            </a:endParaRPr>
          </a:p>
          <a:p>
            <a:pPr algn="just"/>
            <a:endParaRPr lang="en-IN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E6C5E72-4185-AAF6-0355-ED050B3E2C03}"/>
              </a:ext>
            </a:extLst>
          </p:cNvPr>
          <p:cNvSpPr/>
          <p:nvPr/>
        </p:nvSpPr>
        <p:spPr>
          <a:xfrm>
            <a:off x="314966" y="4099045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Data Fetching Algorithm:</a:t>
            </a:r>
          </a:p>
          <a:p>
            <a:pPr algn="just"/>
            <a:r>
              <a:rPr lang="en-US" sz="1500" b="1" dirty="0">
                <a:solidFill>
                  <a:schemeClr val="bg2"/>
                </a:solidFill>
              </a:rPr>
              <a:t>Simulates fetching data from an API or external source in a React component</a:t>
            </a:r>
            <a:endParaRPr lang="en-IN" sz="1500" b="1" dirty="0">
              <a:solidFill>
                <a:schemeClr val="bg2"/>
              </a:solidFill>
            </a:endParaRPr>
          </a:p>
          <a:p>
            <a:pPr algn="just"/>
            <a:endParaRPr lang="en-IN" dirty="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15B63F15-3C79-94BE-19FD-F9ACC3306A3A}"/>
              </a:ext>
            </a:extLst>
          </p:cNvPr>
          <p:cNvSpPr/>
          <p:nvPr/>
        </p:nvSpPr>
        <p:spPr>
          <a:xfrm>
            <a:off x="2590800" y="2346201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Image Selection Algorithm</a:t>
            </a:r>
            <a:r>
              <a:rPr lang="en-US" sz="1500" dirty="0">
                <a:solidFill>
                  <a:schemeClr val="bg2"/>
                </a:solidFill>
              </a:rPr>
              <a:t>: </a:t>
            </a:r>
            <a:r>
              <a:rPr lang="en-US" sz="1500" b="1" dirty="0">
                <a:solidFill>
                  <a:schemeClr val="bg2"/>
                </a:solidFill>
              </a:rPr>
              <a:t>Allows users to select and display different images based on button clicks</a:t>
            </a:r>
            <a:endParaRPr lang="en-IN" sz="1500" b="1" dirty="0">
              <a:solidFill>
                <a:schemeClr val="bg2"/>
              </a:solidFill>
            </a:endParaRPr>
          </a:p>
          <a:p>
            <a:pPr algn="just"/>
            <a:endParaRPr lang="en-IN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E0338159-B62F-8108-205C-9261B73E5EE2}"/>
              </a:ext>
            </a:extLst>
          </p:cNvPr>
          <p:cNvSpPr/>
          <p:nvPr/>
        </p:nvSpPr>
        <p:spPr>
          <a:xfrm>
            <a:off x="5305245" y="958482"/>
            <a:ext cx="3838755" cy="2622430"/>
          </a:xfrm>
          <a:prstGeom prst="cloud">
            <a:avLst/>
          </a:prstGeom>
          <a:blipFill dpi="0"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Marker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Focus and Blur Event Handling:</a:t>
            </a:r>
          </a:p>
          <a:p>
            <a:pPr algn="just"/>
            <a:r>
              <a:rPr lang="en-US" b="1" dirty="0">
                <a:solidFill>
                  <a:schemeClr val="bg2"/>
                </a:solidFill>
              </a:rPr>
              <a:t> Utilizes event handling techniques to add or remove focus styles from input fields based on user interactions.</a:t>
            </a:r>
            <a:endParaRPr lang="en-IN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3878-BE73-722B-0D62-75CB3051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SCREENSHOTS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7B19-53E0-1414-D65D-4823723231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B6B48-4E86-9B22-CC43-09B5941FC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F8630-1F62-9BF7-13AD-EF1F2E2B5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1" b="5794"/>
          <a:stretch/>
        </p:blipFill>
        <p:spPr>
          <a:xfrm>
            <a:off x="0" y="1592826"/>
            <a:ext cx="9144000" cy="41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7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67EA-7B10-384A-C58D-EB0CC10D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5FFFE-D6BE-9C83-6CB9-35A8641B2D8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9034A-55B1-06E8-FF89-60819D3183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B09AC-B31A-9C10-7E6A-1D366A27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10" b="22425"/>
          <a:stretch/>
        </p:blipFill>
        <p:spPr>
          <a:xfrm>
            <a:off x="0" y="838200"/>
            <a:ext cx="9144000" cy="3259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DC7A5-9555-12C9-11A3-FD4254243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75" b="19559"/>
          <a:stretch/>
        </p:blipFill>
        <p:spPr>
          <a:xfrm>
            <a:off x="0" y="3913238"/>
            <a:ext cx="9144000" cy="23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9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853</Words>
  <Application>Microsoft Office PowerPoint</Application>
  <PresentationFormat>On-screen Show (4:3)</PresentationFormat>
  <Paragraphs>147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Candara</vt:lpstr>
      <vt:lpstr>Times New Roman</vt:lpstr>
      <vt:lpstr>Office Theme</vt:lpstr>
      <vt:lpstr>PowerPoint Presentation</vt:lpstr>
      <vt:lpstr>INDEX</vt:lpstr>
      <vt:lpstr>OBJECTIVE</vt:lpstr>
      <vt:lpstr>INTRODUCTION</vt:lpstr>
      <vt:lpstr> METHODOLOGY, APPROACH &amp; TECHNIQUE </vt:lpstr>
      <vt:lpstr>ALGORITHM</vt:lpstr>
      <vt:lpstr>ALGORITHM</vt:lpstr>
      <vt:lpstr>SCREENSHOTS</vt:lpstr>
      <vt:lpstr> </vt:lpstr>
      <vt:lpstr> </vt:lpstr>
      <vt:lpstr> </vt:lpstr>
      <vt:lpstr> </vt:lpstr>
      <vt:lpstr> </vt:lpstr>
      <vt:lpstr> </vt:lpstr>
      <vt:lpstr>    </vt:lpstr>
      <vt:lpstr> </vt:lpstr>
      <vt:lpstr> </vt:lpstr>
      <vt:lpstr>  </vt:lpstr>
      <vt:lpstr> </vt:lpstr>
      <vt:lpstr>RESULT</vt:lpstr>
      <vt:lpstr>CONCLUSION</vt:lpstr>
      <vt:lpstr>REFERENCE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chaitanya Bansal</cp:lastModifiedBy>
  <cp:revision>97</cp:revision>
  <dcterms:created xsi:type="dcterms:W3CDTF">2010-04-09T07:36:15Z</dcterms:created>
  <dcterms:modified xsi:type="dcterms:W3CDTF">2024-05-05T03:18:40Z</dcterms:modified>
</cp:coreProperties>
</file>